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2" r:id="rId3"/>
    <p:sldId id="257" r:id="rId4"/>
    <p:sldId id="262" r:id="rId5"/>
    <p:sldId id="273" r:id="rId6"/>
    <p:sldId id="258" r:id="rId7"/>
    <p:sldId id="276" r:id="rId8"/>
    <p:sldId id="263" r:id="rId9"/>
    <p:sldId id="267" r:id="rId10"/>
    <p:sldId id="268" r:id="rId11"/>
    <p:sldId id="269" r:id="rId12"/>
    <p:sldId id="270" r:id="rId13"/>
    <p:sldId id="271" r:id="rId14"/>
    <p:sldId id="277" r:id="rId15"/>
    <p:sldId id="278" r:id="rId16"/>
    <p:sldId id="259" r:id="rId17"/>
    <p:sldId id="264" r:id="rId18"/>
    <p:sldId id="260" r:id="rId19"/>
    <p:sldId id="265" r:id="rId20"/>
    <p:sldId id="261" r:id="rId21"/>
    <p:sldId id="266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145B1-4F23-4E49-AA26-9495F4CF78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5BD60AD-F940-4ADA-9E21-4828E3DB049A}">
      <dgm:prSet/>
      <dgm:spPr/>
      <dgm:t>
        <a:bodyPr/>
        <a:lstStyle/>
        <a:p>
          <a:pPr>
            <a:defRPr cap="all"/>
          </a:pPr>
          <a:r>
            <a:rPr lang="de-CH" baseline="0"/>
            <a:t>GSON</a:t>
          </a:r>
          <a:endParaRPr lang="en-US"/>
        </a:p>
      </dgm:t>
    </dgm:pt>
    <dgm:pt modelId="{388821DE-3DB8-49CC-A251-44A936B0788B}" type="parTrans" cxnId="{0E2DB115-5D87-4FC7-8BAA-B1054FDC4486}">
      <dgm:prSet/>
      <dgm:spPr/>
      <dgm:t>
        <a:bodyPr/>
        <a:lstStyle/>
        <a:p>
          <a:endParaRPr lang="en-US"/>
        </a:p>
      </dgm:t>
    </dgm:pt>
    <dgm:pt modelId="{432FD1C9-704B-4B79-9497-90A31733FFF2}" type="sibTrans" cxnId="{0E2DB115-5D87-4FC7-8BAA-B1054FDC4486}">
      <dgm:prSet/>
      <dgm:spPr/>
      <dgm:t>
        <a:bodyPr/>
        <a:lstStyle/>
        <a:p>
          <a:endParaRPr lang="en-US"/>
        </a:p>
      </dgm:t>
    </dgm:pt>
    <dgm:pt modelId="{696F687D-4E8E-4228-BD8E-74E756211B23}">
      <dgm:prSet/>
      <dgm:spPr/>
      <dgm:t>
        <a:bodyPr/>
        <a:lstStyle/>
        <a:p>
          <a:pPr>
            <a:defRPr cap="all"/>
          </a:pPr>
          <a:r>
            <a:rPr lang="de-CH" baseline="0"/>
            <a:t>OKHTTP</a:t>
          </a:r>
          <a:endParaRPr lang="en-US"/>
        </a:p>
      </dgm:t>
    </dgm:pt>
    <dgm:pt modelId="{4282D1E4-ADA9-4CA9-BDAD-331D3BCEB95E}" type="parTrans" cxnId="{5719B74B-6F1B-4501-AC96-8DC772BBE686}">
      <dgm:prSet/>
      <dgm:spPr/>
      <dgm:t>
        <a:bodyPr/>
        <a:lstStyle/>
        <a:p>
          <a:endParaRPr lang="en-US"/>
        </a:p>
      </dgm:t>
    </dgm:pt>
    <dgm:pt modelId="{A6B19AE3-521C-4BE3-9292-4A1E6D85DB34}" type="sibTrans" cxnId="{5719B74B-6F1B-4501-AC96-8DC772BBE686}">
      <dgm:prSet/>
      <dgm:spPr/>
      <dgm:t>
        <a:bodyPr/>
        <a:lstStyle/>
        <a:p>
          <a:endParaRPr lang="en-US"/>
        </a:p>
      </dgm:t>
    </dgm:pt>
    <dgm:pt modelId="{0C0C1804-1531-4A32-A6BC-27A2D9FDF4E4}">
      <dgm:prSet/>
      <dgm:spPr/>
      <dgm:t>
        <a:bodyPr/>
        <a:lstStyle/>
        <a:p>
          <a:pPr>
            <a:defRPr cap="all"/>
          </a:pPr>
          <a:r>
            <a:rPr lang="de-CH" baseline="0"/>
            <a:t>Junit</a:t>
          </a:r>
          <a:endParaRPr lang="en-US"/>
        </a:p>
      </dgm:t>
    </dgm:pt>
    <dgm:pt modelId="{1BF4F0B2-2DD6-491D-A310-2CD8F2C1E6B3}" type="parTrans" cxnId="{9EFCBB8C-F9FE-45B6-83FA-5975EDFEE855}">
      <dgm:prSet/>
      <dgm:spPr/>
      <dgm:t>
        <a:bodyPr/>
        <a:lstStyle/>
        <a:p>
          <a:endParaRPr lang="en-US"/>
        </a:p>
      </dgm:t>
    </dgm:pt>
    <dgm:pt modelId="{1CF1E715-D7EE-4957-8983-6FC912372C0A}" type="sibTrans" cxnId="{9EFCBB8C-F9FE-45B6-83FA-5975EDFEE855}">
      <dgm:prSet/>
      <dgm:spPr/>
      <dgm:t>
        <a:bodyPr/>
        <a:lstStyle/>
        <a:p>
          <a:endParaRPr lang="en-US"/>
        </a:p>
      </dgm:t>
    </dgm:pt>
    <dgm:pt modelId="{38049A00-8C1B-4A30-AC45-A844BB096F41}">
      <dgm:prSet/>
      <dgm:spPr/>
      <dgm:t>
        <a:bodyPr/>
        <a:lstStyle/>
        <a:p>
          <a:pPr>
            <a:defRPr cap="all"/>
          </a:pPr>
          <a:r>
            <a:rPr lang="de-CH" baseline="0"/>
            <a:t>ROOMDB</a:t>
          </a:r>
          <a:endParaRPr lang="en-US"/>
        </a:p>
      </dgm:t>
    </dgm:pt>
    <dgm:pt modelId="{5CC279AB-2BBF-4FB1-B569-1E3588B400D8}" type="parTrans" cxnId="{6236A224-6348-41E7-B5FE-FA8B5C38A2D6}">
      <dgm:prSet/>
      <dgm:spPr/>
      <dgm:t>
        <a:bodyPr/>
        <a:lstStyle/>
        <a:p>
          <a:endParaRPr lang="en-US"/>
        </a:p>
      </dgm:t>
    </dgm:pt>
    <dgm:pt modelId="{0A6ECFC2-A686-4EC3-8BB5-89395BB4E204}" type="sibTrans" cxnId="{6236A224-6348-41E7-B5FE-FA8B5C38A2D6}">
      <dgm:prSet/>
      <dgm:spPr/>
      <dgm:t>
        <a:bodyPr/>
        <a:lstStyle/>
        <a:p>
          <a:endParaRPr lang="en-US"/>
        </a:p>
      </dgm:t>
    </dgm:pt>
    <dgm:pt modelId="{35C31188-9EA5-4B3E-B59C-85BDDAEFCDA2}" type="pres">
      <dgm:prSet presAssocID="{E09145B1-4F23-4E49-AA26-9495F4CF785F}" presName="root" presStyleCnt="0">
        <dgm:presLayoutVars>
          <dgm:dir/>
          <dgm:resizeHandles val="exact"/>
        </dgm:presLayoutVars>
      </dgm:prSet>
      <dgm:spPr/>
    </dgm:pt>
    <dgm:pt modelId="{2D9B6FF4-A533-4A95-89E3-D61961CEA515}" type="pres">
      <dgm:prSet presAssocID="{F5BD60AD-F940-4ADA-9E21-4828E3DB049A}" presName="compNode" presStyleCnt="0"/>
      <dgm:spPr/>
    </dgm:pt>
    <dgm:pt modelId="{E97E25C6-7E49-4BD7-A96F-A10A489679FE}" type="pres">
      <dgm:prSet presAssocID="{F5BD60AD-F940-4ADA-9E21-4828E3DB049A}" presName="iconBgRect" presStyleLbl="bgShp" presStyleIdx="0" presStyleCnt="4"/>
      <dgm:spPr/>
    </dgm:pt>
    <dgm:pt modelId="{89EA857C-BFC2-4AAF-AA03-EF4B41362EDB}" type="pres">
      <dgm:prSet presAssocID="{F5BD60AD-F940-4ADA-9E21-4828E3DB049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C90D43EF-438C-4DCA-8DBC-9E9A7D78B960}" type="pres">
      <dgm:prSet presAssocID="{F5BD60AD-F940-4ADA-9E21-4828E3DB049A}" presName="spaceRect" presStyleCnt="0"/>
      <dgm:spPr/>
    </dgm:pt>
    <dgm:pt modelId="{DED1F746-D2E1-49E2-8158-E2C59F62F116}" type="pres">
      <dgm:prSet presAssocID="{F5BD60AD-F940-4ADA-9E21-4828E3DB049A}" presName="textRect" presStyleLbl="revTx" presStyleIdx="0" presStyleCnt="4">
        <dgm:presLayoutVars>
          <dgm:chMax val="1"/>
          <dgm:chPref val="1"/>
        </dgm:presLayoutVars>
      </dgm:prSet>
      <dgm:spPr/>
    </dgm:pt>
    <dgm:pt modelId="{B0E81245-1EBA-4436-934D-C3EA39C68C1B}" type="pres">
      <dgm:prSet presAssocID="{432FD1C9-704B-4B79-9497-90A31733FFF2}" presName="sibTrans" presStyleCnt="0"/>
      <dgm:spPr/>
    </dgm:pt>
    <dgm:pt modelId="{753EF23B-8026-4BA0-BCD1-F09BDB84646D}" type="pres">
      <dgm:prSet presAssocID="{696F687D-4E8E-4228-BD8E-74E756211B23}" presName="compNode" presStyleCnt="0"/>
      <dgm:spPr/>
    </dgm:pt>
    <dgm:pt modelId="{BE35C30F-25C5-4403-AD52-96BC687D9891}" type="pres">
      <dgm:prSet presAssocID="{696F687D-4E8E-4228-BD8E-74E756211B23}" presName="iconBgRect" presStyleLbl="bgShp" presStyleIdx="1" presStyleCnt="4"/>
      <dgm:spPr/>
    </dgm:pt>
    <dgm:pt modelId="{E7C8E1C2-A72C-4F43-A717-202C4B2024CC}" type="pres">
      <dgm:prSet presAssocID="{696F687D-4E8E-4228-BD8E-74E756211B23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  <dgm:extLst/>
    </dgm:pt>
    <dgm:pt modelId="{7A5732BD-767B-4F90-A3C2-9D40AC91B9B7}" type="pres">
      <dgm:prSet presAssocID="{696F687D-4E8E-4228-BD8E-74E756211B23}" presName="spaceRect" presStyleCnt="0"/>
      <dgm:spPr/>
    </dgm:pt>
    <dgm:pt modelId="{2CDCB767-AF99-4FB1-A380-6B9EF3E63368}" type="pres">
      <dgm:prSet presAssocID="{696F687D-4E8E-4228-BD8E-74E756211B23}" presName="textRect" presStyleLbl="revTx" presStyleIdx="1" presStyleCnt="4">
        <dgm:presLayoutVars>
          <dgm:chMax val="1"/>
          <dgm:chPref val="1"/>
        </dgm:presLayoutVars>
      </dgm:prSet>
      <dgm:spPr/>
    </dgm:pt>
    <dgm:pt modelId="{EB2D257B-5CC2-44F9-8524-F9E2608A4D2A}" type="pres">
      <dgm:prSet presAssocID="{A6B19AE3-521C-4BE3-9292-4A1E6D85DB34}" presName="sibTrans" presStyleCnt="0"/>
      <dgm:spPr/>
    </dgm:pt>
    <dgm:pt modelId="{FB346E50-3FE5-4D53-B961-152AA03CEE35}" type="pres">
      <dgm:prSet presAssocID="{0C0C1804-1531-4A32-A6BC-27A2D9FDF4E4}" presName="compNode" presStyleCnt="0"/>
      <dgm:spPr/>
    </dgm:pt>
    <dgm:pt modelId="{27D19F05-B9CB-4583-8A08-7BBD1F01083F}" type="pres">
      <dgm:prSet presAssocID="{0C0C1804-1531-4A32-A6BC-27A2D9FDF4E4}" presName="iconBgRect" presStyleLbl="bgShp" presStyleIdx="2" presStyleCnt="4"/>
      <dgm:spPr/>
    </dgm:pt>
    <dgm:pt modelId="{92665E16-18F1-45FF-BF6E-E901EA7E2CC4}" type="pres">
      <dgm:prSet presAssocID="{0C0C1804-1531-4A32-A6BC-27A2D9FDF4E4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9455FE0C-3B3E-4AA3-8A13-0F9FA3598FD7}" type="pres">
      <dgm:prSet presAssocID="{0C0C1804-1531-4A32-A6BC-27A2D9FDF4E4}" presName="spaceRect" presStyleCnt="0"/>
      <dgm:spPr/>
    </dgm:pt>
    <dgm:pt modelId="{634F459D-10DD-4BCF-BA88-BB2359721F6D}" type="pres">
      <dgm:prSet presAssocID="{0C0C1804-1531-4A32-A6BC-27A2D9FDF4E4}" presName="textRect" presStyleLbl="revTx" presStyleIdx="2" presStyleCnt="4">
        <dgm:presLayoutVars>
          <dgm:chMax val="1"/>
          <dgm:chPref val="1"/>
        </dgm:presLayoutVars>
      </dgm:prSet>
      <dgm:spPr/>
    </dgm:pt>
    <dgm:pt modelId="{5AAFE564-FD56-43FE-96C9-6A5F0C4F0ABC}" type="pres">
      <dgm:prSet presAssocID="{1CF1E715-D7EE-4957-8983-6FC912372C0A}" presName="sibTrans" presStyleCnt="0"/>
      <dgm:spPr/>
    </dgm:pt>
    <dgm:pt modelId="{CCB0E214-4D6C-4DA6-A32F-7F248C959D94}" type="pres">
      <dgm:prSet presAssocID="{38049A00-8C1B-4A30-AC45-A844BB096F41}" presName="compNode" presStyleCnt="0"/>
      <dgm:spPr/>
    </dgm:pt>
    <dgm:pt modelId="{F16F0E38-7B24-4A6C-B0A9-8696A430007A}" type="pres">
      <dgm:prSet presAssocID="{38049A00-8C1B-4A30-AC45-A844BB096F41}" presName="iconBgRect" presStyleLbl="bgShp" presStyleIdx="3" presStyleCnt="4"/>
      <dgm:spPr/>
    </dgm:pt>
    <dgm:pt modelId="{7F4993D7-BC1B-47F0-A604-ED365278597E}" type="pres">
      <dgm:prSet presAssocID="{38049A00-8C1B-4A30-AC45-A844BB096F41}" presName="iconRect" presStyleLbl="nod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12" t="23142" r="3618" b="31730"/>
          </a:stretch>
        </a:blipFill>
        <a:ln>
          <a:noFill/>
        </a:ln>
      </dgm:spPr>
      <dgm:extLst/>
    </dgm:pt>
    <dgm:pt modelId="{A14E3C52-9013-4E5F-8A81-66867092C57D}" type="pres">
      <dgm:prSet presAssocID="{38049A00-8C1B-4A30-AC45-A844BB096F41}" presName="spaceRect" presStyleCnt="0"/>
      <dgm:spPr/>
    </dgm:pt>
    <dgm:pt modelId="{943B7649-400A-4CAE-95B0-A7364B07BAB4}" type="pres">
      <dgm:prSet presAssocID="{38049A00-8C1B-4A30-AC45-A844BB096F4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E2DB115-5D87-4FC7-8BAA-B1054FDC4486}" srcId="{E09145B1-4F23-4E49-AA26-9495F4CF785F}" destId="{F5BD60AD-F940-4ADA-9E21-4828E3DB049A}" srcOrd="0" destOrd="0" parTransId="{388821DE-3DB8-49CC-A251-44A936B0788B}" sibTransId="{432FD1C9-704B-4B79-9497-90A31733FFF2}"/>
    <dgm:cxn modelId="{6236A224-6348-41E7-B5FE-FA8B5C38A2D6}" srcId="{E09145B1-4F23-4E49-AA26-9495F4CF785F}" destId="{38049A00-8C1B-4A30-AC45-A844BB096F41}" srcOrd="3" destOrd="0" parTransId="{5CC279AB-2BBF-4FB1-B569-1E3588B400D8}" sibTransId="{0A6ECFC2-A686-4EC3-8BB5-89395BB4E204}"/>
    <dgm:cxn modelId="{CDF09636-CBC6-4141-AB92-CAC1DAF8EA46}" type="presOf" srcId="{F5BD60AD-F940-4ADA-9E21-4828E3DB049A}" destId="{DED1F746-D2E1-49E2-8158-E2C59F62F116}" srcOrd="0" destOrd="0" presId="urn:microsoft.com/office/officeart/2018/5/layout/IconCircleLabelList"/>
    <dgm:cxn modelId="{21AA673D-D7FF-483D-A1CC-724E351CDD42}" type="presOf" srcId="{E09145B1-4F23-4E49-AA26-9495F4CF785F}" destId="{35C31188-9EA5-4B3E-B59C-85BDDAEFCDA2}" srcOrd="0" destOrd="0" presId="urn:microsoft.com/office/officeart/2018/5/layout/IconCircleLabelList"/>
    <dgm:cxn modelId="{5719B74B-6F1B-4501-AC96-8DC772BBE686}" srcId="{E09145B1-4F23-4E49-AA26-9495F4CF785F}" destId="{696F687D-4E8E-4228-BD8E-74E756211B23}" srcOrd="1" destOrd="0" parTransId="{4282D1E4-ADA9-4CA9-BDAD-331D3BCEB95E}" sibTransId="{A6B19AE3-521C-4BE3-9292-4A1E6D85DB34}"/>
    <dgm:cxn modelId="{78E4DE4B-0923-4466-9DE5-BF4B181058BE}" type="presOf" srcId="{0C0C1804-1531-4A32-A6BC-27A2D9FDF4E4}" destId="{634F459D-10DD-4BCF-BA88-BB2359721F6D}" srcOrd="0" destOrd="0" presId="urn:microsoft.com/office/officeart/2018/5/layout/IconCircleLabelList"/>
    <dgm:cxn modelId="{9EFCBB8C-F9FE-45B6-83FA-5975EDFEE855}" srcId="{E09145B1-4F23-4E49-AA26-9495F4CF785F}" destId="{0C0C1804-1531-4A32-A6BC-27A2D9FDF4E4}" srcOrd="2" destOrd="0" parTransId="{1BF4F0B2-2DD6-491D-A310-2CD8F2C1E6B3}" sibTransId="{1CF1E715-D7EE-4957-8983-6FC912372C0A}"/>
    <dgm:cxn modelId="{C174E99B-FB34-478C-B5A9-5F02C6B5E391}" type="presOf" srcId="{696F687D-4E8E-4228-BD8E-74E756211B23}" destId="{2CDCB767-AF99-4FB1-A380-6B9EF3E63368}" srcOrd="0" destOrd="0" presId="urn:microsoft.com/office/officeart/2018/5/layout/IconCircleLabelList"/>
    <dgm:cxn modelId="{F78016D3-4D0E-4C8D-AE0A-2DA87F648DCD}" type="presOf" srcId="{38049A00-8C1B-4A30-AC45-A844BB096F41}" destId="{943B7649-400A-4CAE-95B0-A7364B07BAB4}" srcOrd="0" destOrd="0" presId="urn:microsoft.com/office/officeart/2018/5/layout/IconCircleLabelList"/>
    <dgm:cxn modelId="{6DD8B0F0-D39B-4C53-9F8C-CAF1FFE719AD}" type="presParOf" srcId="{35C31188-9EA5-4B3E-B59C-85BDDAEFCDA2}" destId="{2D9B6FF4-A533-4A95-89E3-D61961CEA515}" srcOrd="0" destOrd="0" presId="urn:microsoft.com/office/officeart/2018/5/layout/IconCircleLabelList"/>
    <dgm:cxn modelId="{ADA74F5A-F8C6-405B-A3B5-9E5661B4D207}" type="presParOf" srcId="{2D9B6FF4-A533-4A95-89E3-D61961CEA515}" destId="{E97E25C6-7E49-4BD7-A96F-A10A489679FE}" srcOrd="0" destOrd="0" presId="urn:microsoft.com/office/officeart/2018/5/layout/IconCircleLabelList"/>
    <dgm:cxn modelId="{F97FAEFC-F4BE-415D-A7DE-3706ECD35DF2}" type="presParOf" srcId="{2D9B6FF4-A533-4A95-89E3-D61961CEA515}" destId="{89EA857C-BFC2-4AAF-AA03-EF4B41362EDB}" srcOrd="1" destOrd="0" presId="urn:microsoft.com/office/officeart/2018/5/layout/IconCircleLabelList"/>
    <dgm:cxn modelId="{A6AD9589-CD43-4C07-8305-2A928910BFA0}" type="presParOf" srcId="{2D9B6FF4-A533-4A95-89E3-D61961CEA515}" destId="{C90D43EF-438C-4DCA-8DBC-9E9A7D78B960}" srcOrd="2" destOrd="0" presId="urn:microsoft.com/office/officeart/2018/5/layout/IconCircleLabelList"/>
    <dgm:cxn modelId="{183027C9-3557-45DC-8AAE-DFF238DD7BF9}" type="presParOf" srcId="{2D9B6FF4-A533-4A95-89E3-D61961CEA515}" destId="{DED1F746-D2E1-49E2-8158-E2C59F62F116}" srcOrd="3" destOrd="0" presId="urn:microsoft.com/office/officeart/2018/5/layout/IconCircleLabelList"/>
    <dgm:cxn modelId="{50D8161B-985A-4039-A0C4-69859F8D2623}" type="presParOf" srcId="{35C31188-9EA5-4B3E-B59C-85BDDAEFCDA2}" destId="{B0E81245-1EBA-4436-934D-C3EA39C68C1B}" srcOrd="1" destOrd="0" presId="urn:microsoft.com/office/officeart/2018/5/layout/IconCircleLabelList"/>
    <dgm:cxn modelId="{59A2C021-2AAE-42EB-A1F1-CE8048415402}" type="presParOf" srcId="{35C31188-9EA5-4B3E-B59C-85BDDAEFCDA2}" destId="{753EF23B-8026-4BA0-BCD1-F09BDB84646D}" srcOrd="2" destOrd="0" presId="urn:microsoft.com/office/officeart/2018/5/layout/IconCircleLabelList"/>
    <dgm:cxn modelId="{5099593E-23DA-4D39-B894-40D570008C3B}" type="presParOf" srcId="{753EF23B-8026-4BA0-BCD1-F09BDB84646D}" destId="{BE35C30F-25C5-4403-AD52-96BC687D9891}" srcOrd="0" destOrd="0" presId="urn:microsoft.com/office/officeart/2018/5/layout/IconCircleLabelList"/>
    <dgm:cxn modelId="{75BACE9D-F9E8-448A-8344-5849E88D760F}" type="presParOf" srcId="{753EF23B-8026-4BA0-BCD1-F09BDB84646D}" destId="{E7C8E1C2-A72C-4F43-A717-202C4B2024CC}" srcOrd="1" destOrd="0" presId="urn:microsoft.com/office/officeart/2018/5/layout/IconCircleLabelList"/>
    <dgm:cxn modelId="{3C17B503-4B5A-4327-B3D7-DE78A4BF9594}" type="presParOf" srcId="{753EF23B-8026-4BA0-BCD1-F09BDB84646D}" destId="{7A5732BD-767B-4F90-A3C2-9D40AC91B9B7}" srcOrd="2" destOrd="0" presId="urn:microsoft.com/office/officeart/2018/5/layout/IconCircleLabelList"/>
    <dgm:cxn modelId="{B5532086-1A99-4DAF-A4FF-DE91D5BB9435}" type="presParOf" srcId="{753EF23B-8026-4BA0-BCD1-F09BDB84646D}" destId="{2CDCB767-AF99-4FB1-A380-6B9EF3E63368}" srcOrd="3" destOrd="0" presId="urn:microsoft.com/office/officeart/2018/5/layout/IconCircleLabelList"/>
    <dgm:cxn modelId="{860D50D9-74C3-4FEE-A039-3DDD00ED0F01}" type="presParOf" srcId="{35C31188-9EA5-4B3E-B59C-85BDDAEFCDA2}" destId="{EB2D257B-5CC2-44F9-8524-F9E2608A4D2A}" srcOrd="3" destOrd="0" presId="urn:microsoft.com/office/officeart/2018/5/layout/IconCircleLabelList"/>
    <dgm:cxn modelId="{F6AB8C7A-9FDB-4C24-8FE3-0D521D6FCFB6}" type="presParOf" srcId="{35C31188-9EA5-4B3E-B59C-85BDDAEFCDA2}" destId="{FB346E50-3FE5-4D53-B961-152AA03CEE35}" srcOrd="4" destOrd="0" presId="urn:microsoft.com/office/officeart/2018/5/layout/IconCircleLabelList"/>
    <dgm:cxn modelId="{2C6C1D76-5243-4540-A7C6-4733F1674E56}" type="presParOf" srcId="{FB346E50-3FE5-4D53-B961-152AA03CEE35}" destId="{27D19F05-B9CB-4583-8A08-7BBD1F01083F}" srcOrd="0" destOrd="0" presId="urn:microsoft.com/office/officeart/2018/5/layout/IconCircleLabelList"/>
    <dgm:cxn modelId="{ECE621C6-955E-41B3-9416-7B50A62F5842}" type="presParOf" srcId="{FB346E50-3FE5-4D53-B961-152AA03CEE35}" destId="{92665E16-18F1-45FF-BF6E-E901EA7E2CC4}" srcOrd="1" destOrd="0" presId="urn:microsoft.com/office/officeart/2018/5/layout/IconCircleLabelList"/>
    <dgm:cxn modelId="{E4804321-71A3-472F-8018-C08242A589B0}" type="presParOf" srcId="{FB346E50-3FE5-4D53-B961-152AA03CEE35}" destId="{9455FE0C-3B3E-4AA3-8A13-0F9FA3598FD7}" srcOrd="2" destOrd="0" presId="urn:microsoft.com/office/officeart/2018/5/layout/IconCircleLabelList"/>
    <dgm:cxn modelId="{EE7DD055-057F-41F1-A062-80E6D9937457}" type="presParOf" srcId="{FB346E50-3FE5-4D53-B961-152AA03CEE35}" destId="{634F459D-10DD-4BCF-BA88-BB2359721F6D}" srcOrd="3" destOrd="0" presId="urn:microsoft.com/office/officeart/2018/5/layout/IconCircleLabelList"/>
    <dgm:cxn modelId="{A7DB3E4B-ED77-428A-9C31-612BF8CCA357}" type="presParOf" srcId="{35C31188-9EA5-4B3E-B59C-85BDDAEFCDA2}" destId="{5AAFE564-FD56-43FE-96C9-6A5F0C4F0ABC}" srcOrd="5" destOrd="0" presId="urn:microsoft.com/office/officeart/2018/5/layout/IconCircleLabelList"/>
    <dgm:cxn modelId="{2E9A5713-A569-4DD9-8B11-453D3CF2DB97}" type="presParOf" srcId="{35C31188-9EA5-4B3E-B59C-85BDDAEFCDA2}" destId="{CCB0E214-4D6C-4DA6-A32F-7F248C959D94}" srcOrd="6" destOrd="0" presId="urn:microsoft.com/office/officeart/2018/5/layout/IconCircleLabelList"/>
    <dgm:cxn modelId="{5ACEC685-2E06-4B3A-835E-ACE9DE1E783A}" type="presParOf" srcId="{CCB0E214-4D6C-4DA6-A32F-7F248C959D94}" destId="{F16F0E38-7B24-4A6C-B0A9-8696A430007A}" srcOrd="0" destOrd="0" presId="urn:microsoft.com/office/officeart/2018/5/layout/IconCircleLabelList"/>
    <dgm:cxn modelId="{4A9DE4C7-68A0-408C-8995-1CA0C6189163}" type="presParOf" srcId="{CCB0E214-4D6C-4DA6-A32F-7F248C959D94}" destId="{7F4993D7-BC1B-47F0-A604-ED365278597E}" srcOrd="1" destOrd="0" presId="urn:microsoft.com/office/officeart/2018/5/layout/IconCircleLabelList"/>
    <dgm:cxn modelId="{6AEA3940-0AA2-4092-A086-35FCC03A0A00}" type="presParOf" srcId="{CCB0E214-4D6C-4DA6-A32F-7F248C959D94}" destId="{A14E3C52-9013-4E5F-8A81-66867092C57D}" srcOrd="2" destOrd="0" presId="urn:microsoft.com/office/officeart/2018/5/layout/IconCircleLabelList"/>
    <dgm:cxn modelId="{A44B7D4A-FFF1-47E4-932E-397A35D9827E}" type="presParOf" srcId="{CCB0E214-4D6C-4DA6-A32F-7F248C959D94}" destId="{943B7649-400A-4CAE-95B0-A7364B07BAB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E25C6-7E49-4BD7-A96F-A10A489679FE}">
      <dsp:nvSpPr>
        <dsp:cNvPr id="0" name=""/>
        <dsp:cNvSpPr/>
      </dsp:nvSpPr>
      <dsp:spPr>
        <a:xfrm>
          <a:off x="771343" y="2310"/>
          <a:ext cx="1059398" cy="10593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A857C-BFC2-4AAF-AA03-EF4B41362EDB}">
      <dsp:nvSpPr>
        <dsp:cNvPr id="0" name=""/>
        <dsp:cNvSpPr/>
      </dsp:nvSpPr>
      <dsp:spPr>
        <a:xfrm>
          <a:off x="997117" y="228083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1F746-D2E1-49E2-8158-E2C59F62F116}">
      <dsp:nvSpPr>
        <dsp:cNvPr id="0" name=""/>
        <dsp:cNvSpPr/>
      </dsp:nvSpPr>
      <dsp:spPr>
        <a:xfrm>
          <a:off x="432683" y="1391685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3200" kern="1200" baseline="0"/>
            <a:t>GSON</a:t>
          </a:r>
          <a:endParaRPr lang="en-US" sz="3200" kern="1200"/>
        </a:p>
      </dsp:txBody>
      <dsp:txXfrm>
        <a:off x="432683" y="1391685"/>
        <a:ext cx="1736718" cy="694687"/>
      </dsp:txXfrm>
    </dsp:sp>
    <dsp:sp modelId="{BE35C30F-25C5-4403-AD52-96BC687D9891}">
      <dsp:nvSpPr>
        <dsp:cNvPr id="0" name=""/>
        <dsp:cNvSpPr/>
      </dsp:nvSpPr>
      <dsp:spPr>
        <a:xfrm>
          <a:off x="2811988" y="2310"/>
          <a:ext cx="1059398" cy="10593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8E1C2-A72C-4F43-A717-202C4B2024CC}">
      <dsp:nvSpPr>
        <dsp:cNvPr id="0" name=""/>
        <dsp:cNvSpPr/>
      </dsp:nvSpPr>
      <dsp:spPr>
        <a:xfrm>
          <a:off x="3037761" y="228083"/>
          <a:ext cx="607851" cy="60785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CB767-AF99-4FB1-A380-6B9EF3E63368}">
      <dsp:nvSpPr>
        <dsp:cNvPr id="0" name=""/>
        <dsp:cNvSpPr/>
      </dsp:nvSpPr>
      <dsp:spPr>
        <a:xfrm>
          <a:off x="2473328" y="1391685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3200" kern="1200" baseline="0"/>
            <a:t>OKHTTP</a:t>
          </a:r>
          <a:endParaRPr lang="en-US" sz="3200" kern="1200"/>
        </a:p>
      </dsp:txBody>
      <dsp:txXfrm>
        <a:off x="2473328" y="1391685"/>
        <a:ext cx="1736718" cy="694687"/>
      </dsp:txXfrm>
    </dsp:sp>
    <dsp:sp modelId="{27D19F05-B9CB-4583-8A08-7BBD1F01083F}">
      <dsp:nvSpPr>
        <dsp:cNvPr id="0" name=""/>
        <dsp:cNvSpPr/>
      </dsp:nvSpPr>
      <dsp:spPr>
        <a:xfrm>
          <a:off x="4852632" y="2310"/>
          <a:ext cx="1059398" cy="10593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65E16-18F1-45FF-BF6E-E901EA7E2CC4}">
      <dsp:nvSpPr>
        <dsp:cNvPr id="0" name=""/>
        <dsp:cNvSpPr/>
      </dsp:nvSpPr>
      <dsp:spPr>
        <a:xfrm>
          <a:off x="5078406" y="228083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F459D-10DD-4BCF-BA88-BB2359721F6D}">
      <dsp:nvSpPr>
        <dsp:cNvPr id="0" name=""/>
        <dsp:cNvSpPr/>
      </dsp:nvSpPr>
      <dsp:spPr>
        <a:xfrm>
          <a:off x="4513972" y="1391685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3200" kern="1200" baseline="0"/>
            <a:t>Junit</a:t>
          </a:r>
          <a:endParaRPr lang="en-US" sz="3200" kern="1200"/>
        </a:p>
      </dsp:txBody>
      <dsp:txXfrm>
        <a:off x="4513972" y="1391685"/>
        <a:ext cx="1736718" cy="694687"/>
      </dsp:txXfrm>
    </dsp:sp>
    <dsp:sp modelId="{F16F0E38-7B24-4A6C-B0A9-8696A430007A}">
      <dsp:nvSpPr>
        <dsp:cNvPr id="0" name=""/>
        <dsp:cNvSpPr/>
      </dsp:nvSpPr>
      <dsp:spPr>
        <a:xfrm>
          <a:off x="2811988" y="2520552"/>
          <a:ext cx="1059398" cy="10593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993D7-BC1B-47F0-A604-ED365278597E}">
      <dsp:nvSpPr>
        <dsp:cNvPr id="0" name=""/>
        <dsp:cNvSpPr/>
      </dsp:nvSpPr>
      <dsp:spPr>
        <a:xfrm>
          <a:off x="3037761" y="2746325"/>
          <a:ext cx="607851" cy="607851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612" t="23142" r="3618" b="3173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B7649-400A-4CAE-95B0-A7364B07BAB4}">
      <dsp:nvSpPr>
        <dsp:cNvPr id="0" name=""/>
        <dsp:cNvSpPr/>
      </dsp:nvSpPr>
      <dsp:spPr>
        <a:xfrm>
          <a:off x="2473328" y="3909927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3200" kern="1200" baseline="0"/>
            <a:t>ROOMDB</a:t>
          </a:r>
          <a:endParaRPr lang="en-US" sz="3200" kern="1200"/>
        </a:p>
      </dsp:txBody>
      <dsp:txXfrm>
        <a:off x="2473328" y="3909927"/>
        <a:ext cx="1736718" cy="69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AB237-0591-4B14-B2B7-A6A725ABAD81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B526F-BBC7-453A-B2B0-40FD4B913F4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385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Die </a:t>
            </a:r>
            <a:r>
              <a:rPr lang="de-CH" dirty="0" err="1"/>
              <a:t>OpenweatherAPI</a:t>
            </a:r>
            <a:r>
              <a:rPr lang="de-CH" dirty="0"/>
              <a:t> ist eine sehr verlässliche API, welche sekündliche upgedated wird</a:t>
            </a:r>
          </a:p>
          <a:p>
            <a:r>
              <a:rPr lang="de-CH" dirty="0" err="1"/>
              <a:t>SQLlight</a:t>
            </a:r>
            <a:r>
              <a:rPr lang="de-CH" dirty="0"/>
              <a:t> ist für eine solche App die optimale Lösung um lokal Daten zu speichern</a:t>
            </a:r>
          </a:p>
          <a:p>
            <a:r>
              <a:rPr lang="de-CH" dirty="0"/>
              <a:t>Mit dem Motto «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» wollen wir den Nutzern eine sehr simple Handhabung der App geben, so, dass sie mit wenigen Tastendrücke zum Ziel kommen</a:t>
            </a:r>
          </a:p>
          <a:p>
            <a:r>
              <a:rPr lang="de-CH" dirty="0">
                <a:sym typeface="Wingdings" panose="05000000000000000000" pitchFamily="2" charset="2"/>
              </a:rPr>
              <a:t> Voll funktionsfähige Wetter App bei der …, zudem soll das ganze …, bei dem </a:t>
            </a:r>
            <a:r>
              <a:rPr lang="de-CH" dirty="0" err="1">
                <a:sym typeface="Wingdings" panose="05000000000000000000" pitchFamily="2" charset="2"/>
              </a:rPr>
              <a:t>Frantend</a:t>
            </a:r>
            <a:r>
              <a:rPr lang="de-CH" dirty="0">
                <a:sym typeface="Wingdings" panose="05000000000000000000" pitchFamily="2" charset="2"/>
              </a:rPr>
              <a:t> haben wir darauf geachtet dass …, und das haben wir alles nach dem Motto «</a:t>
            </a:r>
            <a:r>
              <a:rPr lang="de-CH" dirty="0" err="1">
                <a:sym typeface="Wingdings" panose="05000000000000000000" pitchFamily="2" charset="2"/>
              </a:rPr>
              <a:t>less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more</a:t>
            </a:r>
            <a:r>
              <a:rPr lang="de-CH" dirty="0">
                <a:sym typeface="Wingdings" panose="05000000000000000000" pitchFamily="2" charset="2"/>
              </a:rPr>
              <a:t>» implementiert, so, dass …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B526F-BBC7-453A-B2B0-40FD4B913F4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040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20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307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4360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2822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347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5806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4235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3495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9610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C45CF-7C52-482D-A23F-1C264BE1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7BCB8-28A9-4460-92AA-E439EBC6B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EDEE9C-AEC4-4A2A-86A0-1906589E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7F46-674C-428E-AF7F-58C0F197060E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95E0F-40E1-4D6A-8497-9EB429FC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785CD3-1D6B-48FA-A423-6CDED8F8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38AF1-1A30-48F4-964A-FA7804A2C1F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707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832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337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793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315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2525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277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732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899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87FB3CB-3554-45BA-A360-45C75BF244F5}" type="datetimeFigureOut">
              <a:rPr lang="de-CH" smtClean="0"/>
              <a:t>17.05.2019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28B6B05-F270-4C2F-875C-614E9906A14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430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9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0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1D57AC8-5333-4B95-9B44-A504B8415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650" y="-4053059"/>
            <a:ext cx="11641138" cy="116411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EFD427-D2A0-4284-8E7D-21037063C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WeatherApp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589493-86EB-4701-AA38-1C52C6F21E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Leandro, Duarte, Bastian</a:t>
            </a:r>
          </a:p>
        </p:txBody>
      </p:sp>
    </p:spTree>
    <p:extLst>
      <p:ext uri="{BB962C8B-B14F-4D97-AF65-F5344CB8AC3E}">
        <p14:creationId xmlns:p14="http://schemas.microsoft.com/office/powerpoint/2010/main" val="32842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703D39-A670-4DAD-B621-E79AA3BE92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8085"/>
          <a:stretch/>
        </p:blipFill>
        <p:spPr>
          <a:xfrm>
            <a:off x="5130166" y="2041525"/>
            <a:ext cx="1931668" cy="36156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2940A4-5D37-4190-919E-E8E20229A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5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8" name="Grafik 7" descr="Ein Bild, das Baum enthält.&#10;&#10;Automatisch generierte Beschreibung">
            <a:extLst>
              <a:ext uri="{FF2B5EF4-FFF2-40B4-BE49-F238E27FC236}">
                <a16:creationId xmlns:a16="http://schemas.microsoft.com/office/drawing/2014/main" id="{D1F0507A-8890-428B-82B6-78CE0F09DE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 b="6070"/>
          <a:stretch/>
        </p:blipFill>
        <p:spPr>
          <a:xfrm>
            <a:off x="5128022" y="2011550"/>
            <a:ext cx="1954718" cy="36463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4C213E2-F670-4B72-971A-DCE76A6D4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9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4" name="Grafik 3" descr="Ein Bild, das Natur enthält.&#10;&#10;Automatisch generierte Beschreibung">
            <a:extLst>
              <a:ext uri="{FF2B5EF4-FFF2-40B4-BE49-F238E27FC236}">
                <a16:creationId xmlns:a16="http://schemas.microsoft.com/office/drawing/2014/main" id="{1DA1D58C-7B88-4373-892D-64F54C7E2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 b="5851"/>
          <a:stretch/>
        </p:blipFill>
        <p:spPr>
          <a:xfrm>
            <a:off x="5121656" y="2035257"/>
            <a:ext cx="1948688" cy="3646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D633A8-0776-47B4-BF97-C16D81AAC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4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4" name="Grafik 3" descr="Ein Bild, das Natur enthält.&#10;&#10;Automatisch generierte Beschreibung">
            <a:extLst>
              <a:ext uri="{FF2B5EF4-FFF2-40B4-BE49-F238E27FC236}">
                <a16:creationId xmlns:a16="http://schemas.microsoft.com/office/drawing/2014/main" id="{AFCB0880-6DFF-48C8-9A01-A1BC767AA1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b="5926"/>
          <a:stretch/>
        </p:blipFill>
        <p:spPr>
          <a:xfrm>
            <a:off x="5122922" y="2035257"/>
            <a:ext cx="1946156" cy="3646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9F2B7EE-362B-4457-BACE-FE382FD3B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0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EFBA48-C1DD-4E7F-B954-ABA118D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de-CH" sz="3200" dirty="0"/>
              <a:t>Bibliotheken</a:t>
            </a:r>
          </a:p>
        </p:txBody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21" name="Picture 15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22" name="Inhaltsplatzhalter 2">
            <a:extLst>
              <a:ext uri="{FF2B5EF4-FFF2-40B4-BE49-F238E27FC236}">
                <a16:creationId xmlns:a16="http://schemas.microsoft.com/office/drawing/2014/main" id="{FBCCD75C-C484-4ABF-9918-157E307740E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16052400"/>
              </p:ext>
            </p:extLst>
          </p:nvPr>
        </p:nvGraphicFramePr>
        <p:xfrm>
          <a:off x="4790379" y="1355978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701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518B8-D91A-4D0D-92A7-835FF181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Ordnerstruktur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75D14D8-E64F-4EBC-A4FE-B7E44F97D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72"/>
          <a:stretch/>
        </p:blipFill>
        <p:spPr>
          <a:xfrm>
            <a:off x="3333782" y="1647226"/>
            <a:ext cx="5524436" cy="440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57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6933D-74B6-4889-B0CA-02052B13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E0206D-0980-4C89-8DE1-996F5D49CC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Unsere Ziele</a:t>
            </a:r>
          </a:p>
          <a:p>
            <a:r>
              <a:rPr lang="de-CH" dirty="0"/>
              <a:t>Unser Ergebnis</a:t>
            </a:r>
          </a:p>
          <a:p>
            <a:r>
              <a:rPr lang="de-CH" b="1" dirty="0"/>
              <a:t>Herausforderungen</a:t>
            </a:r>
          </a:p>
          <a:p>
            <a:r>
              <a:rPr lang="de-CH" dirty="0"/>
              <a:t>Unsere Lösungen</a:t>
            </a:r>
          </a:p>
          <a:p>
            <a:r>
              <a:rPr lang="de-CH" dirty="0"/>
              <a:t>Live Demo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6378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D34029FC-786D-4ED4-A51A-A238510F7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38" y="2214694"/>
            <a:ext cx="8348662" cy="45238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902928-5438-47D3-8441-E100947D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CH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BDF62-80A4-45DE-9B7E-BF30FDA468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/>
              <a:t>Navigation der Favoriten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/>
              <a:t>Ländersuche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 err="1"/>
              <a:t>Backstack</a:t>
            </a:r>
            <a:endParaRPr lang="de-CH" dirty="0"/>
          </a:p>
          <a:p>
            <a:pPr>
              <a:buFont typeface="Symbol" panose="05050102010706020507" pitchFamily="18" charset="2"/>
              <a:buChar char="-"/>
            </a:pPr>
            <a:r>
              <a:rPr lang="de-CH" dirty="0"/>
              <a:t>Scrollen bei Horizontalen </a:t>
            </a:r>
            <a:r>
              <a:rPr lang="de-CH" dirty="0" err="1"/>
              <a:t>Listviews</a:t>
            </a:r>
            <a:endParaRPr lang="de-CH" dirty="0"/>
          </a:p>
          <a:p>
            <a:pPr>
              <a:buFont typeface="Symbol" panose="05050102010706020507" pitchFamily="18" charset="2"/>
              <a:buChar char="-"/>
            </a:pPr>
            <a:endParaRPr lang="de-CH" dirty="0"/>
          </a:p>
          <a:p>
            <a:pPr>
              <a:buFont typeface="Symbol" panose="05050102010706020507" pitchFamily="18" charset="2"/>
              <a:buChar char="-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07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6933D-74B6-4889-B0CA-02052B13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E0206D-0980-4C89-8DE1-996F5D49CC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Unsere Ziele</a:t>
            </a:r>
          </a:p>
          <a:p>
            <a:r>
              <a:rPr lang="de-CH" dirty="0"/>
              <a:t>Unser Ergebnis</a:t>
            </a:r>
          </a:p>
          <a:p>
            <a:r>
              <a:rPr lang="de-CH" dirty="0"/>
              <a:t>Herausforderungen</a:t>
            </a:r>
          </a:p>
          <a:p>
            <a:r>
              <a:rPr lang="de-CH" b="1" dirty="0"/>
              <a:t>Unsere Lösungen</a:t>
            </a:r>
          </a:p>
          <a:p>
            <a:r>
              <a:rPr lang="de-CH" dirty="0"/>
              <a:t>Live Demo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755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90662F-C508-46C0-97D4-061B05C5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Unsere Lösungen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D41FA-E400-4AFE-BF4C-5EB2B5C35E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CH" dirty="0"/>
              <a:t>Pageviewer für horizontale </a:t>
            </a:r>
            <a:r>
              <a:rPr lang="de-CH" dirty="0" err="1"/>
              <a:t>scrollbar</a:t>
            </a:r>
            <a:endParaRPr lang="de-CH" dirty="0"/>
          </a:p>
          <a:p>
            <a:pPr>
              <a:buFont typeface="Symbol" panose="05050102010706020507" pitchFamily="18" charset="2"/>
              <a:buChar char="-"/>
            </a:pPr>
            <a:r>
              <a:rPr lang="de-CH" dirty="0"/>
              <a:t>Alle Länder wurden in der DB abgespeichert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 err="1"/>
              <a:t>Backstack</a:t>
            </a:r>
            <a:r>
              <a:rPr lang="de-CH" dirty="0"/>
              <a:t> Managing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CH" dirty="0" err="1"/>
              <a:t>Recyclerview</a:t>
            </a:r>
            <a:endParaRPr lang="de-CH" dirty="0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54D5CF59-395F-47C1-A401-F719498C35FD}"/>
              </a:ext>
            </a:extLst>
          </p:cNvPr>
          <p:cNvSpPr/>
          <p:nvPr/>
        </p:nvSpPr>
        <p:spPr>
          <a:xfrm>
            <a:off x="6804474" y="3429000"/>
            <a:ext cx="2768335" cy="2719516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5275" r="-8474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" name="Parallelogramm 6">
            <a:extLst>
              <a:ext uri="{FF2B5EF4-FFF2-40B4-BE49-F238E27FC236}">
                <a16:creationId xmlns:a16="http://schemas.microsoft.com/office/drawing/2014/main" id="{55257E93-B719-40E0-83E7-D03D8BDB11C8}"/>
              </a:ext>
            </a:extLst>
          </p:cNvPr>
          <p:cNvSpPr/>
          <p:nvPr/>
        </p:nvSpPr>
        <p:spPr>
          <a:xfrm>
            <a:off x="9026879" y="3429000"/>
            <a:ext cx="2892704" cy="2719516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84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1A466FB1-CDE2-4B4C-8F07-99C4176F3644}"/>
              </a:ext>
            </a:extLst>
          </p:cNvPr>
          <p:cNvSpPr/>
          <p:nvPr/>
        </p:nvSpPr>
        <p:spPr>
          <a:xfrm>
            <a:off x="4457700" y="3429000"/>
            <a:ext cx="2892704" cy="2719516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584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6408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8DA21-2A6F-49F4-B869-9BC74C01D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de-CH" dirty="0"/>
              <a:t>Unseres Team</a:t>
            </a:r>
          </a:p>
        </p:txBody>
      </p:sp>
      <p:pic>
        <p:nvPicPr>
          <p:cNvPr id="9" name="Grafik 8" descr="Ein Bild, das Person, Schlips, Mann, tragen enthält.&#10;&#10;Automatisch generierte Beschreibung">
            <a:extLst>
              <a:ext uri="{FF2B5EF4-FFF2-40B4-BE49-F238E27FC236}">
                <a16:creationId xmlns:a16="http://schemas.microsoft.com/office/drawing/2014/main" id="{E5B84118-8460-44E6-BD3F-1B926E9B2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670" y="1366716"/>
            <a:ext cx="3127130" cy="3127130"/>
          </a:xfrm>
          <a:prstGeom prst="rect">
            <a:avLst/>
          </a:prstGeom>
        </p:spPr>
      </p:pic>
      <p:pic>
        <p:nvPicPr>
          <p:cNvPr id="11" name="Grafik 10" descr="Ein Bild, das Person, Frau, Kleidung, weiß enthält.&#10;&#10;Automatisch generierte Beschreibung">
            <a:extLst>
              <a:ext uri="{FF2B5EF4-FFF2-40B4-BE49-F238E27FC236}">
                <a16:creationId xmlns:a16="http://schemas.microsoft.com/office/drawing/2014/main" id="{7D8CC608-1DD2-498E-B591-2CDD75BC1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16" y="1273908"/>
            <a:ext cx="3219938" cy="3219938"/>
          </a:xfrm>
          <a:prstGeom prst="rect">
            <a:avLst/>
          </a:prstGeom>
        </p:spPr>
      </p:pic>
      <p:pic>
        <p:nvPicPr>
          <p:cNvPr id="15" name="Grafik 14" descr="Ein Bild, das Person, Mann, darstellend, lächelnd enthält.&#10;&#10;Automatisch generierte Beschreibung">
            <a:extLst>
              <a:ext uri="{FF2B5EF4-FFF2-40B4-BE49-F238E27FC236}">
                <a16:creationId xmlns:a16="http://schemas.microsoft.com/office/drawing/2014/main" id="{F46C2063-DCEE-4C64-96BA-56B73AD93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0" y="1366716"/>
            <a:ext cx="3127130" cy="312713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402CECA-DD2D-4B06-8EA0-E10CD8AC10B5}"/>
              </a:ext>
            </a:extLst>
          </p:cNvPr>
          <p:cNvSpPr txBox="1"/>
          <p:nvPr/>
        </p:nvSpPr>
        <p:spPr>
          <a:xfrm>
            <a:off x="838201" y="4611076"/>
            <a:ext cx="285749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dirty="0"/>
              <a:t>Duarte Ramos</a:t>
            </a:r>
          </a:p>
          <a:p>
            <a:pPr algn="ctr">
              <a:lnSpc>
                <a:spcPct val="150000"/>
              </a:lnSpc>
            </a:pPr>
            <a:r>
              <a:rPr lang="de-CH" dirty="0"/>
              <a:t>Noser Engineering</a:t>
            </a:r>
          </a:p>
          <a:p>
            <a:pPr algn="ctr">
              <a:lnSpc>
                <a:spcPct val="150000"/>
              </a:lnSpc>
            </a:pPr>
            <a:r>
              <a:rPr lang="de-CH" dirty="0"/>
              <a:t>Applikationsentwickler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ECA349A-9959-472A-92A9-2F9892A6160B}"/>
              </a:ext>
            </a:extLst>
          </p:cNvPr>
          <p:cNvSpPr txBox="1"/>
          <p:nvPr/>
        </p:nvSpPr>
        <p:spPr>
          <a:xfrm>
            <a:off x="4532435" y="4754695"/>
            <a:ext cx="285749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dirty="0"/>
              <a:t>Bastian Steingruber</a:t>
            </a:r>
          </a:p>
          <a:p>
            <a:pPr algn="ctr">
              <a:lnSpc>
                <a:spcPct val="150000"/>
              </a:lnSpc>
            </a:pPr>
            <a:r>
              <a:rPr lang="de-CH" dirty="0"/>
              <a:t>SIX</a:t>
            </a:r>
          </a:p>
          <a:p>
            <a:pPr algn="ctr">
              <a:lnSpc>
                <a:spcPct val="150000"/>
              </a:lnSpc>
            </a:pPr>
            <a:r>
              <a:rPr lang="de-CH" dirty="0"/>
              <a:t>Applikationsentwickler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084D549-365B-44A4-8882-1D91526E7A49}"/>
              </a:ext>
            </a:extLst>
          </p:cNvPr>
          <p:cNvSpPr txBox="1"/>
          <p:nvPr/>
        </p:nvSpPr>
        <p:spPr>
          <a:xfrm>
            <a:off x="8361485" y="4754695"/>
            <a:ext cx="285749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CH" dirty="0"/>
              <a:t>Leandro Ferreira</a:t>
            </a:r>
          </a:p>
          <a:p>
            <a:pPr algn="ctr">
              <a:lnSpc>
                <a:spcPct val="150000"/>
              </a:lnSpc>
            </a:pPr>
            <a:r>
              <a:rPr lang="de-CH" dirty="0" err="1"/>
              <a:t>Crealogix</a:t>
            </a:r>
            <a:endParaRPr lang="de-CH" dirty="0"/>
          </a:p>
          <a:p>
            <a:pPr algn="ctr">
              <a:lnSpc>
                <a:spcPct val="150000"/>
              </a:lnSpc>
            </a:pPr>
            <a:r>
              <a:rPr lang="de-CH" dirty="0"/>
              <a:t>Applikationsentwickler</a:t>
            </a:r>
          </a:p>
        </p:txBody>
      </p:sp>
    </p:spTree>
    <p:extLst>
      <p:ext uri="{BB962C8B-B14F-4D97-AF65-F5344CB8AC3E}">
        <p14:creationId xmlns:p14="http://schemas.microsoft.com/office/powerpoint/2010/main" val="150235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6933D-74B6-4889-B0CA-02052B13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E0206D-0980-4C89-8DE1-996F5D49CC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Unsere Ziele</a:t>
            </a:r>
          </a:p>
          <a:p>
            <a:r>
              <a:rPr lang="de-CH" dirty="0"/>
              <a:t>Unser Ergebnis</a:t>
            </a:r>
          </a:p>
          <a:p>
            <a:r>
              <a:rPr lang="de-CH" dirty="0"/>
              <a:t>Herausforderungen</a:t>
            </a:r>
          </a:p>
          <a:p>
            <a:r>
              <a:rPr lang="de-CH" dirty="0"/>
              <a:t>Unsere Lösungen</a:t>
            </a:r>
          </a:p>
          <a:p>
            <a:r>
              <a:rPr lang="de-CH" b="1" dirty="0"/>
              <a:t>Live Demo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3633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0CC71-1D90-444F-BAFC-91E1D3BF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Live Demo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B42305-5AF6-4992-BD36-44F0328AE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37" y="2046958"/>
            <a:ext cx="4192525" cy="41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5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1416BB6-A9D9-4A3A-A23D-419D55AA690B}"/>
              </a:ext>
            </a:extLst>
          </p:cNvPr>
          <p:cNvGrpSpPr/>
          <p:nvPr/>
        </p:nvGrpSpPr>
        <p:grpSpPr>
          <a:xfrm>
            <a:off x="780327" y="648182"/>
            <a:ext cx="13749610" cy="5621437"/>
            <a:chOff x="780327" y="648182"/>
            <a:chExt cx="13749610" cy="5621437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41B3667-25BB-4ACD-BF69-63B118093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366" y="1471914"/>
              <a:ext cx="538222" cy="53822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495D776-A801-4C30-8368-9C792D686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98192">
              <a:off x="5157486" y="2513636"/>
              <a:ext cx="538222" cy="53822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85F44DA-3155-45E6-873C-809879D5C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5811">
              <a:off x="2217517" y="3497483"/>
              <a:ext cx="538222" cy="53822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25D3E1E-99C4-4F35-8CAF-34E028D20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774241">
              <a:off x="9171007" y="1703408"/>
              <a:ext cx="538222" cy="53822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DEFBD67-7B1B-48B4-8EB9-1EDE2F01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851" y="5085144"/>
              <a:ext cx="538222" cy="53822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1B18182-2A4A-4F90-A007-571E2721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12560">
              <a:off x="5948423" y="800582"/>
              <a:ext cx="538222" cy="53822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CAB56C9-B0BE-4D87-B1F1-DC25D78B1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68806">
              <a:off x="8901896" y="4099363"/>
              <a:ext cx="538222" cy="53822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B242534-4EC0-4A6F-B6A6-6B2E0A3F6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537" y="5731397"/>
              <a:ext cx="538222" cy="538222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B1E88B1-5E2F-492C-BE9A-FAF049DA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04849">
              <a:off x="5948423" y="4124443"/>
              <a:ext cx="538222" cy="53822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856CC3B-3DBF-4E73-9227-00CDFD95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10481">
              <a:off x="11449292" y="5193175"/>
              <a:ext cx="538222" cy="53822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A9EB99-78D4-485F-9DC8-B8059E859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60416">
              <a:off x="12495836" y="2944793"/>
              <a:ext cx="538222" cy="538222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F1ABEB2-093F-46A8-83B8-EC4D8C4E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0135" y="917293"/>
              <a:ext cx="538222" cy="538222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A46DEAB7-33E9-4A47-8220-78B6B836D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43900">
              <a:off x="780327" y="648182"/>
              <a:ext cx="538222" cy="53822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C981679-52D5-4EA0-9F94-830776F6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86169">
              <a:off x="1279967" y="5193175"/>
              <a:ext cx="538222" cy="538222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5E8C3FD-6544-43C1-B420-B0A54979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89052">
              <a:off x="13991715" y="1703408"/>
              <a:ext cx="538222" cy="538222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D7A9348-8764-44EF-8E77-DC0D5904C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502704">
              <a:off x="13722604" y="4924064"/>
              <a:ext cx="538222" cy="538222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BAB8B3A-45AF-41BF-AF2D-12BF0F0F7D29}"/>
              </a:ext>
            </a:extLst>
          </p:cNvPr>
          <p:cNvGrpSpPr/>
          <p:nvPr/>
        </p:nvGrpSpPr>
        <p:grpSpPr>
          <a:xfrm>
            <a:off x="687926" y="-12162"/>
            <a:ext cx="16866876" cy="6372740"/>
            <a:chOff x="687926" y="-12162"/>
            <a:chExt cx="16866876" cy="6372740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1CBD740C-0121-4CBF-AF42-E91E8372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30380">
              <a:off x="1200688" y="273013"/>
              <a:ext cx="1689170" cy="1689170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0F6BA9-CE8D-4BED-9D70-1E93D3B88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51614">
              <a:off x="687926" y="2630498"/>
              <a:ext cx="1689170" cy="1689170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6B85163-00E6-46DB-8CD9-07C6FF74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045" y="1589639"/>
              <a:ext cx="1689170" cy="168917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AE405D0E-303B-439A-8769-575CFEECD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80599">
              <a:off x="6673116" y="1675012"/>
              <a:ext cx="1689170" cy="168917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3C9B957E-8E30-4CD4-AE67-A8079EB9F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977" y="4509670"/>
              <a:ext cx="1689170" cy="168917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313D45B3-B2C6-4753-967D-9EDCB95D1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83950">
              <a:off x="10029233" y="2077424"/>
              <a:ext cx="1689170" cy="16891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9F30854-913B-4522-89AA-E8DD86D3D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70316">
              <a:off x="8306397" y="72708"/>
              <a:ext cx="1689170" cy="168917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A4CDBCD-63AB-4C6B-88E5-BE07229D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05800">
              <a:off x="15251991" y="-12162"/>
              <a:ext cx="1689170" cy="168917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0E611B93-650D-46DC-A55E-51506DAF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881346">
              <a:off x="14748809" y="2785579"/>
              <a:ext cx="1689170" cy="16891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C07991EB-8A40-47A6-BF24-70CD7C2E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3804" y="144382"/>
              <a:ext cx="1689170" cy="1689170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31F58EE6-A47E-45CF-AF63-05EF647C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05619">
              <a:off x="11749128" y="1626566"/>
              <a:ext cx="1689170" cy="168917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4CB8BF49-3B1F-4BC4-9529-44E80554B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10231">
              <a:off x="11718403" y="4458532"/>
              <a:ext cx="1689170" cy="1689170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AF3DCD6-5709-4029-9078-9BF1B7504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81963">
              <a:off x="15865632" y="4671408"/>
              <a:ext cx="1689170" cy="1689170"/>
            </a:xfrm>
            <a:prstGeom prst="rect">
              <a:avLst/>
            </a:prstGeom>
          </p:spPr>
        </p:pic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646EC65-B99F-4232-9181-F911C922ABC3}"/>
              </a:ext>
            </a:extLst>
          </p:cNvPr>
          <p:cNvGrpSpPr/>
          <p:nvPr/>
        </p:nvGrpSpPr>
        <p:grpSpPr>
          <a:xfrm>
            <a:off x="720800" y="-1608530"/>
            <a:ext cx="20168406" cy="8868147"/>
            <a:chOff x="720800" y="-1608530"/>
            <a:chExt cx="20168406" cy="8868147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55BFB050-EA1B-4DA9-8B50-3E784A31B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51614">
              <a:off x="720800" y="817580"/>
              <a:ext cx="4300422" cy="430042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57008D49-599F-4178-ACAB-40F869704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8871">
              <a:off x="3695647" y="-177693"/>
              <a:ext cx="4300422" cy="4300422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6731BEC-671F-40BA-9CAC-F5FD7113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27431">
              <a:off x="6839150" y="2456811"/>
              <a:ext cx="4300422" cy="4300422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06DC6A51-2CB9-4A4E-BDF6-EE66C3FDD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87239">
              <a:off x="10382425" y="-305420"/>
              <a:ext cx="4300422" cy="4300422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B6BD71E6-4E8A-4190-B351-3C51E2E4B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6123">
              <a:off x="12371419" y="2959195"/>
              <a:ext cx="4300422" cy="4300422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2D07D653-87BC-4F0D-98E5-44380B170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692912">
              <a:off x="14382497" y="-1608530"/>
              <a:ext cx="4300422" cy="4300422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5CD9CF0B-8B89-4136-8F93-E8A5C26A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51614">
              <a:off x="16588784" y="1257367"/>
              <a:ext cx="4300422" cy="4300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2958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1416BB6-A9D9-4A3A-A23D-419D55AA690B}"/>
              </a:ext>
            </a:extLst>
          </p:cNvPr>
          <p:cNvGrpSpPr/>
          <p:nvPr/>
        </p:nvGrpSpPr>
        <p:grpSpPr>
          <a:xfrm>
            <a:off x="-836748" y="681372"/>
            <a:ext cx="13749610" cy="5621437"/>
            <a:chOff x="780327" y="648182"/>
            <a:chExt cx="13749610" cy="5621437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41B3667-25BB-4ACD-BF69-63B118093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366" y="1471914"/>
              <a:ext cx="538222" cy="53822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495D776-A801-4C30-8368-9C792D686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98192">
              <a:off x="5157486" y="2513636"/>
              <a:ext cx="538222" cy="53822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85F44DA-3155-45E6-873C-809879D5C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5811">
              <a:off x="2217517" y="3497483"/>
              <a:ext cx="538222" cy="53822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25D3E1E-99C4-4F35-8CAF-34E028D20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774241">
              <a:off x="9171007" y="1703408"/>
              <a:ext cx="538222" cy="53822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DEFBD67-7B1B-48B4-8EB9-1EDE2F01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851" y="5085144"/>
              <a:ext cx="538222" cy="53822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1B18182-2A4A-4F90-A007-571E2721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12560">
              <a:off x="5948423" y="800582"/>
              <a:ext cx="538222" cy="53822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CAB56C9-B0BE-4D87-B1F1-DC25D78B1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68806">
              <a:off x="8901896" y="4099363"/>
              <a:ext cx="538222" cy="53822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B242534-4EC0-4A6F-B6A6-6B2E0A3F6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537" y="5731397"/>
              <a:ext cx="538222" cy="538222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B1E88B1-5E2F-492C-BE9A-FAF049DA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04849">
              <a:off x="5948423" y="4124443"/>
              <a:ext cx="538222" cy="53822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856CC3B-3DBF-4E73-9227-00CDFD95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10481">
              <a:off x="11449292" y="5193175"/>
              <a:ext cx="538222" cy="53822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A9EB99-78D4-485F-9DC8-B8059E859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60416">
              <a:off x="12495836" y="2944793"/>
              <a:ext cx="538222" cy="538222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F1ABEB2-093F-46A8-83B8-EC4D8C4E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0135" y="917293"/>
              <a:ext cx="538222" cy="538222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A46DEAB7-33E9-4A47-8220-78B6B836D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43900">
              <a:off x="780327" y="648182"/>
              <a:ext cx="538222" cy="53822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DC981679-52D5-4EA0-9F94-830776F6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86169">
              <a:off x="1279967" y="5193175"/>
              <a:ext cx="538222" cy="538222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5E8C3FD-6544-43C1-B420-B0A54979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89052">
              <a:off x="13991715" y="1703408"/>
              <a:ext cx="538222" cy="538222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D7A9348-8764-44EF-8E77-DC0D5904C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502704">
              <a:off x="13722604" y="4924064"/>
              <a:ext cx="538222" cy="538222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BAB8B3A-45AF-41BF-AF2D-12BF0F0F7D29}"/>
              </a:ext>
            </a:extLst>
          </p:cNvPr>
          <p:cNvGrpSpPr/>
          <p:nvPr/>
        </p:nvGrpSpPr>
        <p:grpSpPr>
          <a:xfrm>
            <a:off x="-3413292" y="-103121"/>
            <a:ext cx="16866876" cy="6372740"/>
            <a:chOff x="687926" y="-12162"/>
            <a:chExt cx="16866876" cy="6372740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1CBD740C-0121-4CBF-AF42-E91E8372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30380">
              <a:off x="1200688" y="273013"/>
              <a:ext cx="1689170" cy="1689170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0F6BA9-CE8D-4BED-9D70-1E93D3B88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51614">
              <a:off x="687926" y="2630498"/>
              <a:ext cx="1689170" cy="1689170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6B85163-00E6-46DB-8CD9-07C6FF74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045" y="1589639"/>
              <a:ext cx="1689170" cy="168917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AE405D0E-303B-439A-8769-575CFEECD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080599">
              <a:off x="6673116" y="1675012"/>
              <a:ext cx="1689170" cy="168917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3C9B957E-8E30-4CD4-AE67-A8079EB9F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977" y="4509670"/>
              <a:ext cx="1689170" cy="168917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313D45B3-B2C6-4753-967D-9EDCB95D1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83950">
              <a:off x="10029233" y="2077424"/>
              <a:ext cx="1689170" cy="16891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69F30854-913B-4522-89AA-E8DD86D3D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70316">
              <a:off x="8306397" y="72708"/>
              <a:ext cx="1689170" cy="168917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A4CDBCD-63AB-4C6B-88E5-BE07229D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05800">
              <a:off x="15251991" y="-12162"/>
              <a:ext cx="1689170" cy="168917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0E611B93-650D-46DC-A55E-51506DAF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881346">
              <a:off x="14748809" y="2785579"/>
              <a:ext cx="1689170" cy="16891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C07991EB-8A40-47A6-BF24-70CD7C2E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3804" y="144382"/>
              <a:ext cx="1689170" cy="1689170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31F58EE6-A47E-45CF-AF63-05EF647C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05619">
              <a:off x="11749128" y="1626566"/>
              <a:ext cx="1689170" cy="168917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4CB8BF49-3B1F-4BC4-9529-44E80554B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10231">
              <a:off x="11718403" y="4458532"/>
              <a:ext cx="1689170" cy="1689170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AF3DCD6-5709-4029-9078-9BF1B7504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81963">
              <a:off x="15865632" y="4671408"/>
              <a:ext cx="1689170" cy="1689170"/>
            </a:xfrm>
            <a:prstGeom prst="rect">
              <a:avLst/>
            </a:prstGeom>
          </p:spPr>
        </p:pic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646EC65-B99F-4232-9181-F911C922ABC3}"/>
              </a:ext>
            </a:extLst>
          </p:cNvPr>
          <p:cNvGrpSpPr/>
          <p:nvPr/>
        </p:nvGrpSpPr>
        <p:grpSpPr>
          <a:xfrm>
            <a:off x="-7817325" y="-1220170"/>
            <a:ext cx="20168406" cy="8868147"/>
            <a:chOff x="720800" y="-1608530"/>
            <a:chExt cx="20168406" cy="8868147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55BFB050-EA1B-4DA9-8B50-3E784A31B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51614">
              <a:off x="720800" y="817580"/>
              <a:ext cx="4300422" cy="430042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57008D49-599F-4178-ACAB-40F869704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38871">
              <a:off x="3695647" y="-177693"/>
              <a:ext cx="4300422" cy="4300422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6731BEC-671F-40BA-9CAC-F5FD7113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27431">
              <a:off x="6839150" y="2456811"/>
              <a:ext cx="4300422" cy="4300422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06DC6A51-2CB9-4A4E-BDF6-EE66C3FDD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87239">
              <a:off x="10382425" y="-305420"/>
              <a:ext cx="4300422" cy="4300422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B6BD71E6-4E8A-4190-B351-3C51E2E4B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6123">
              <a:off x="12371419" y="2959195"/>
              <a:ext cx="4300422" cy="4300422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2D07D653-87BC-4F0D-98E5-44380B170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692912">
              <a:off x="14382497" y="-1608530"/>
              <a:ext cx="4300422" cy="4300422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5CD9CF0B-8B89-4136-8F93-E8A5C26A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51614">
              <a:off x="16588784" y="1257367"/>
              <a:ext cx="4300422" cy="4300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52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6933D-74B6-4889-B0CA-02052B13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E0206D-0980-4C89-8DE1-996F5D49CC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b="1" dirty="0"/>
              <a:t>Unsere Ziele</a:t>
            </a:r>
          </a:p>
          <a:p>
            <a:r>
              <a:rPr lang="de-CH" dirty="0"/>
              <a:t>Unser Ergebnis</a:t>
            </a:r>
          </a:p>
          <a:p>
            <a:r>
              <a:rPr lang="de-CH" dirty="0"/>
              <a:t>Herausforderungen</a:t>
            </a:r>
          </a:p>
          <a:p>
            <a:r>
              <a:rPr lang="de-CH" dirty="0"/>
              <a:t>Unsere Lösungen</a:t>
            </a:r>
          </a:p>
          <a:p>
            <a:r>
              <a:rPr lang="de-CH" dirty="0"/>
              <a:t>Live Demo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911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15FA391-576F-4C56-8D74-8A43FEC27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23" y="1893345"/>
            <a:ext cx="8629475" cy="48228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A84997-7531-42A4-BD04-3372188C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Unsere 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9CEEE5-E34A-4167-8A3B-E661CEA9C5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>
              <a:buFont typeface="Symbol" panose="05050102010706020507" pitchFamily="18" charset="2"/>
              <a:buChar char="-"/>
            </a:pPr>
            <a:r>
              <a:rPr lang="de-CH" dirty="0"/>
              <a:t>Voll funktionsfähige Wetter </a:t>
            </a:r>
            <a:r>
              <a:rPr lang="de-CH" dirty="0" err="1"/>
              <a:t>app</a:t>
            </a:r>
            <a:endParaRPr lang="de-CH" dirty="0"/>
          </a:p>
          <a:p>
            <a:pPr lvl="1">
              <a:buFont typeface="Symbol" panose="05050102010706020507" pitchFamily="18" charset="2"/>
              <a:buChar char="-"/>
            </a:pPr>
            <a:r>
              <a:rPr lang="de-CH" dirty="0"/>
              <a:t>Jederzeit Zugriff auf die aktuellsten Wetter Daten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CH" dirty="0"/>
              <a:t>Lokale Speicherfunktion deiner Lieblings Städte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CH" dirty="0"/>
              <a:t>Übersichtliches &amp; klares Frontend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CH" dirty="0"/>
              <a:t>Motto «</a:t>
            </a:r>
            <a:r>
              <a:rPr lang="de-CH" dirty="0" err="1"/>
              <a:t>less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»</a:t>
            </a:r>
          </a:p>
          <a:p>
            <a:pPr lvl="1">
              <a:buFont typeface="Symbol" panose="05050102010706020507" pitchFamily="18" charset="2"/>
              <a:buChar char="-"/>
            </a:pPr>
            <a:endParaRPr lang="de-CH" dirty="0"/>
          </a:p>
          <a:p>
            <a:pPr lvl="1">
              <a:buFont typeface="Symbol" panose="05050102010706020507" pitchFamily="18" charset="2"/>
              <a:buChar char="-"/>
            </a:pPr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marL="457200" lvl="1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367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7D70F-988C-43CB-9E05-68A5F4DF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Planung</a:t>
            </a:r>
          </a:p>
        </p:txBody>
      </p:sp>
      <p:pic>
        <p:nvPicPr>
          <p:cNvPr id="5" name="Grafik 4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692ECF24-86DD-49AA-9E44-8CE8FC652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197"/>
            <a:ext cx="12192000" cy="39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8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6933D-74B6-4889-B0CA-02052B13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E0206D-0980-4C89-8DE1-996F5D49CC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Unsere Ziele</a:t>
            </a:r>
          </a:p>
          <a:p>
            <a:r>
              <a:rPr lang="de-CH" b="1" dirty="0"/>
              <a:t>Unser Ergebnis</a:t>
            </a:r>
          </a:p>
          <a:p>
            <a:r>
              <a:rPr lang="de-CH" dirty="0" err="1"/>
              <a:t>HUnsere</a:t>
            </a:r>
            <a:r>
              <a:rPr lang="de-CH" dirty="0"/>
              <a:t> Lösungen</a:t>
            </a:r>
          </a:p>
          <a:p>
            <a:r>
              <a:rPr lang="de-CH" dirty="0" err="1"/>
              <a:t>erausforderungen</a:t>
            </a:r>
            <a:endParaRPr lang="de-CH" dirty="0"/>
          </a:p>
          <a:p>
            <a:r>
              <a:rPr lang="de-CH" dirty="0"/>
              <a:t>Live Demo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7382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5508D-5255-4C23-BB70-07C13CF4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ICON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86B5EE-4993-4520-AB7F-AF44DA486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90" y="1975208"/>
            <a:ext cx="3780419" cy="40727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062F5CB-D3C6-4F67-8C2E-5BD06A44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8" y="3712079"/>
            <a:ext cx="2691847" cy="2626193"/>
          </a:xfrm>
          <a:prstGeom prst="rect">
            <a:avLst/>
          </a:prstGeom>
        </p:spPr>
      </p:pic>
      <p:pic>
        <p:nvPicPr>
          <p:cNvPr id="8" name="Grafik 7" descr="Ein Bild, das Screenshot, schwarz enthält.&#10;&#10;Automatisch generierte Beschreibung">
            <a:extLst>
              <a:ext uri="{FF2B5EF4-FFF2-40B4-BE49-F238E27FC236}">
                <a16:creationId xmlns:a16="http://schemas.microsoft.com/office/drawing/2014/main" id="{F48EEC0F-753F-47AA-85BE-485ABF4C2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14" y="1262275"/>
            <a:ext cx="2743583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5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8" name="Grafik 7" descr="Ein Bild, das Baum enthält.&#10;&#10;Automatisch generierte Beschreibung">
            <a:extLst>
              <a:ext uri="{FF2B5EF4-FFF2-40B4-BE49-F238E27FC236}">
                <a16:creationId xmlns:a16="http://schemas.microsoft.com/office/drawing/2014/main" id="{D1F0507A-8890-428B-82B6-78CE0F09DE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 b="6070"/>
          <a:stretch/>
        </p:blipFill>
        <p:spPr>
          <a:xfrm>
            <a:off x="5128022" y="2011550"/>
            <a:ext cx="1954718" cy="36463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563C130-CECF-4B62-A10D-1C66ACCFA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0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 enthält.&#10;&#10;Automatisch generierte Beschreibung">
            <a:extLst>
              <a:ext uri="{FF2B5EF4-FFF2-40B4-BE49-F238E27FC236}">
                <a16:creationId xmlns:a16="http://schemas.microsoft.com/office/drawing/2014/main" id="{062812FD-0CA2-4218-9C0F-29EF5BAD4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56" y="1672115"/>
            <a:ext cx="2833688" cy="43730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26B0B1-F32D-4771-B675-2C3319B1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Unser Ergebnis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8DD90D-C8A6-481B-B00E-CB9963CB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75" y="359330"/>
            <a:ext cx="2114550" cy="2114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DDE810-23B4-4370-A205-F87FD5CBC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636855"/>
            <a:ext cx="4514850" cy="214079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A5FC41-5604-4238-A1ED-8245AD26CE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4617" r="-80" b="6230"/>
          <a:stretch/>
        </p:blipFill>
        <p:spPr>
          <a:xfrm>
            <a:off x="5111646" y="2035257"/>
            <a:ext cx="1968708" cy="3646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A255DD-3693-4BAF-99AF-045D4D52A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25" y="288869"/>
            <a:ext cx="171289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59606"/>
      </p:ext>
    </p:extLst>
  </p:cSld>
  <p:clrMapOvr>
    <a:masterClrMapping/>
  </p:clrMapOvr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Breitbild</PresentationFormat>
  <Paragraphs>80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Symbol</vt:lpstr>
      <vt:lpstr>Tw Cen MT</vt:lpstr>
      <vt:lpstr>Tropfen</vt:lpstr>
      <vt:lpstr>WeatherApp</vt:lpstr>
      <vt:lpstr>Unseres Team</vt:lpstr>
      <vt:lpstr>Inhaltsverzeichnis</vt:lpstr>
      <vt:lpstr>Unsere Ziele</vt:lpstr>
      <vt:lpstr>Planung</vt:lpstr>
      <vt:lpstr>Inhaltsverzeichnis</vt:lpstr>
      <vt:lpstr>ICON</vt:lpstr>
      <vt:lpstr>Unser Ergebnis</vt:lpstr>
      <vt:lpstr>Unser Ergebnis</vt:lpstr>
      <vt:lpstr>Unser Ergebnis</vt:lpstr>
      <vt:lpstr>Unser Ergebnis</vt:lpstr>
      <vt:lpstr>Unser Ergebnis</vt:lpstr>
      <vt:lpstr>Unser Ergebnis</vt:lpstr>
      <vt:lpstr>Bibliotheken</vt:lpstr>
      <vt:lpstr>Ordnerstruktur</vt:lpstr>
      <vt:lpstr>Inhaltsverzeichnis</vt:lpstr>
      <vt:lpstr>Herausforderungen</vt:lpstr>
      <vt:lpstr>Inhaltsverzeichnis</vt:lpstr>
      <vt:lpstr>Unsere Lösungen</vt:lpstr>
      <vt:lpstr>Inhaltsverzeichnis</vt:lpstr>
      <vt:lpstr>Live Demo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WeatherApp</dc:title>
  <dc:creator>Steingruber Bastian</dc:creator>
  <cp:lastModifiedBy>Steingruber Bastian</cp:lastModifiedBy>
  <cp:revision>6</cp:revision>
  <dcterms:created xsi:type="dcterms:W3CDTF">2019-05-17T09:58:54Z</dcterms:created>
  <dcterms:modified xsi:type="dcterms:W3CDTF">2019-05-17T10:13:32Z</dcterms:modified>
</cp:coreProperties>
</file>